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F3FF"/>
    <a:srgbClr val="B1E0FF"/>
    <a:srgbClr val="ACDAF7"/>
    <a:srgbClr val="55B0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15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7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82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5423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87CCB56-9AD2-E841-8832-909551F40C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299159"/>
              </p:ext>
            </p:extLst>
          </p:nvPr>
        </p:nvGraphicFramePr>
        <p:xfrm>
          <a:off x="1643269" y="1665356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382228647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83353411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42203415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05073865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3969871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55B0E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55B0E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55B0E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55B0E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55B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383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ACDA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ACDA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ACDA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ACDA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ACD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255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1F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1F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1F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1F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1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617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ACDA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ACDA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ACDA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ACDA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ACD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549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4210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FA6A025A-33A0-5B47-986A-C4AA6297B457}" vid="{9EDDB7BD-16A9-C947-B4E9-FA31AA17487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Marvel, Timothy Edward (LARC-E3)[Science Systems &amp; Applications, Inc.]</dc:creator>
  <cp:lastModifiedBy>Marvel, Timothy Edward (LARC-E3)[Science Systems &amp; Applications, Inc.]</cp:lastModifiedBy>
  <cp:revision>2</cp:revision>
  <dcterms:created xsi:type="dcterms:W3CDTF">2019-10-28T19:34:18Z</dcterms:created>
  <dcterms:modified xsi:type="dcterms:W3CDTF">2019-10-28T19:48:38Z</dcterms:modified>
</cp:coreProperties>
</file>