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09" d="100"/>
          <a:sy n="109" d="100"/>
        </p:scale>
        <p:origin x="20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630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8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E8C2E31-D210-714F-9715-1D7473D0A2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319793"/>
              </p:ext>
            </p:extLst>
          </p:nvPr>
        </p:nvGraphicFramePr>
        <p:xfrm>
          <a:off x="3048000" y="194564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82228647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83353411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42203415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05073865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3969871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5B0E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5B0E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5B0E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5B0E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5B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383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ACDA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ACDA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ACDA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ACDA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ACD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255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1F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1F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1F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1F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1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617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ACDA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ACDA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ACDA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ACDA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ACD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549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0110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697FAA1-0B09-CC48-BC49-FA788FB41B3F}" vid="{37601143-314E-414C-9412-39A88037B2B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Marvel, Timothy Edward (LARC-E3)[Science Systems &amp; Applications, Inc.]</dc:creator>
  <cp:lastModifiedBy>Marvel, Timothy Edward (LARC-E3)[Science Systems &amp; Applications, Inc.]</cp:lastModifiedBy>
  <cp:revision>2</cp:revision>
  <dcterms:created xsi:type="dcterms:W3CDTF">2019-10-29T13:24:47Z</dcterms:created>
  <dcterms:modified xsi:type="dcterms:W3CDTF">2019-10-29T13:26:16Z</dcterms:modified>
</cp:coreProperties>
</file>